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8" r:id="rId4"/>
    <p:sldId id="259" r:id="rId5"/>
    <p:sldId id="265" r:id="rId6"/>
    <p:sldId id="266" r:id="rId7"/>
    <p:sldId id="267" r:id="rId8"/>
    <p:sldId id="260" r:id="rId9"/>
    <p:sldId id="262" r:id="rId10"/>
    <p:sldId id="268" r:id="rId11"/>
    <p:sldId id="269" r:id="rId12"/>
    <p:sldId id="271" r:id="rId13"/>
    <p:sldId id="272" r:id="rId14"/>
    <p:sldId id="273" r:id="rId15"/>
    <p:sldId id="275" r:id="rId16"/>
    <p:sldId id="27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468560" y="1968500"/>
            <a:ext cx="7772400" cy="1470025"/>
          </a:xfrm>
        </p:spPr>
        <p:txBody>
          <a:bodyPr>
            <a:normAutofit/>
          </a:bodyPr>
          <a:lstStyle/>
          <a:p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ЖЕТІЛДІРІЛГЕН ЖЕҢІЛ ТИПТІ ЖОЛ ТӨСЕМЕСІНІҢ ҚҰРЫЛЫСЫ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3645024"/>
            <a:ext cx="67687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Жамылғы негізі мен төсемесін органикалық тұтқырғыштармен өнделген қиыршықтастан және малтатастан тұрғызу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397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624" y="614473"/>
            <a:ext cx="8229600" cy="574675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ТІ СІЛТЕМЕЛЕР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3624" y="764704"/>
            <a:ext cx="8229600" cy="6271605"/>
          </a:xfrm>
        </p:spPr>
        <p:txBody>
          <a:bodyPr>
            <a:no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МСТ 30491-2012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 және аэродром құрылысына арналған, органикалық-минералдық қоспалар және органикалық байланыстырғыштармен нығайтылған топырақтар. Техникалық шарттар.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 РК 1215-2003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Щебень черный Технические условия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30491-97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Смеси органо-минеральные и грунты, укрепленные органическими вяжущими, для дорожного и аэродромного строительства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16557-2005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Порошок минеральный для асфальтобетонных и органоминеральных смесей. Технические условия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3344-83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 Щебень и песок шлаковые для дорожного строительства. Технические условия.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ҚР СТ EN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Битум және битумды тұтқыр заттар. Полимерлермен түрлендірілген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битумдарға қойылатын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талаптар.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 РК 1373-2013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Битумы и битумные вяжущие. Битумы нефтяные дорожные вязкие. Технические условия.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18659-2005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Эмульсии битумные дорожные. Технические условия.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25607-2009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 щебеночно-гравийно-песчаные для покрытий и оснований автомобильных дорог и аэродромов. Технические условия.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 РК 218-35-2016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по контролю качества и приемке работ при строительстве и ремонте автомобильных дорог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Сборник типовых технических спецификаций по строительству и ремонту автомобильных дорог. Типовые технические спецификации по строительству автомобильных дорог.</a:t>
            </a:r>
          </a:p>
        </p:txBody>
      </p:sp>
    </p:spTree>
    <p:extLst>
      <p:ext uri="{BB962C8B-B14F-4D97-AF65-F5344CB8AC3E}">
        <p14:creationId xmlns:p14="http://schemas.microsoft.com/office/powerpoint/2010/main" val="223284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168" y="913638"/>
            <a:ext cx="8662511" cy="504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14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314515"/>
            <a:ext cx="6814947" cy="624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35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623" y="1196752"/>
            <a:ext cx="8229600" cy="1013309"/>
          </a:xfrm>
        </p:spPr>
        <p:txBody>
          <a:bodyPr>
            <a:normAutofit fontScale="90000"/>
          </a:bodyPr>
          <a:lstStyle/>
          <a:p>
            <a:r>
              <a:rPr lang="kk-KZ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Қара қиыршықтас дайындау үшін қолданылатын органикалық тұтқырғыштар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161" y="2348880"/>
            <a:ext cx="8010525" cy="240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449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57284" y="873586"/>
            <a:ext cx="66247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4130" algn="ctr">
              <a:spcAft>
                <a:spcPts val="0"/>
              </a:spcAft>
            </a:pPr>
            <a:r>
              <a:rPr lang="kk-KZ" sz="2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Қара қиыршақ тастан жамылғы қабатын тұрғызу технологиясы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049" y="1844824"/>
            <a:ext cx="8286750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911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0619" y="1196752"/>
            <a:ext cx="8229600" cy="720080"/>
          </a:xfrm>
        </p:spPr>
        <p:txBody>
          <a:bodyPr>
            <a:normAutofit/>
          </a:bodyPr>
          <a:lstStyle/>
          <a:p>
            <a:r>
              <a:rPr lang="kk-KZ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Жаю кезіңдегі қара қиыршықтастың минималды температурасы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2708920"/>
            <a:ext cx="8281035" cy="119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233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1905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2" y="1124744"/>
            <a:ext cx="7946136" cy="5255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56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624" y="476672"/>
            <a:ext cx="8229600" cy="1143000"/>
          </a:xfrm>
        </p:spPr>
        <p:txBody>
          <a:bodyPr>
            <a:normAutofit/>
          </a:bodyPr>
          <a:lstStyle/>
          <a:p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Қиыршықтас таратқыштардың техникалық сипаттамалары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16832"/>
            <a:ext cx="8248174" cy="342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744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624" y="692696"/>
            <a:ext cx="8229600" cy="1143000"/>
          </a:xfrm>
        </p:spPr>
        <p:txBody>
          <a:bodyPr>
            <a:normAutofit/>
          </a:bodyPr>
          <a:lstStyle/>
          <a:p>
            <a:pPr algn="just"/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Кесте 6.3.1 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Жол үстінде араластыру тәсілінде органикалық тұтқырғыштармен өнделетін қиыршықтастарға қойылатын талаптар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19" y="1850473"/>
            <a:ext cx="8507730" cy="445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989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624" y="1268760"/>
            <a:ext cx="8229600" cy="436910"/>
          </a:xfrm>
        </p:spPr>
        <p:txBody>
          <a:bodyPr>
            <a:normAutofit fontScale="90000"/>
          </a:bodyPr>
          <a:lstStyle/>
          <a:p>
            <a:pPr algn="l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Кесте 6.3.2 – 1 километр дайын жамылғы төсемесі құрылысына материалдардың шығыны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19" y="1988840"/>
            <a:ext cx="8604409" cy="359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865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624" y="1028700"/>
            <a:ext cx="8229600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Кесте 6.3.2 – Минералды материалдан % -дық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тұтқырғыш шығыны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61" y="1844824"/>
            <a:ext cx="8872347" cy="442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49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446" y="1463516"/>
            <a:ext cx="8783955" cy="395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089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771" y="1628800"/>
            <a:ext cx="8165306" cy="243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057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771" y="1628800"/>
            <a:ext cx="8165306" cy="243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511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287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Кесте 2 – Қалыңдығы 8см-лі жол үстінде араластыру тәсілімен негіз (төсеме) тұрғызу технологиясы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00200"/>
            <a:ext cx="8481060" cy="490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96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254</Words>
  <Application>Microsoft Office PowerPoint</Application>
  <PresentationFormat>Экран (4:3)</PresentationFormat>
  <Paragraphs>22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ЖЕТІЛДІРІЛГЕН ЖЕҢІЛ ТИПТІ ЖОЛ ТӨСЕМЕСІНІҢ ҚҰРЫЛЫСЫ</vt:lpstr>
      <vt:lpstr>НОРМАТИВТІ СІЛТЕМЕЛЕР </vt:lpstr>
      <vt:lpstr>Презентация PowerPoint</vt:lpstr>
      <vt:lpstr>Презентация PowerPoint</vt:lpstr>
      <vt:lpstr>Қара қиыршықтас дайындау үшін қолданылатын органикалық тұтқырғыштар  </vt:lpstr>
      <vt:lpstr>Презентация PowerPoint</vt:lpstr>
      <vt:lpstr>Жаю кезіңдегі қара қиыршықтастың минималды температурасы</vt:lpstr>
      <vt:lpstr>Презентация PowerPoint</vt:lpstr>
      <vt:lpstr>Қиыршықтас таратқыштардың техникалық сипаттамалары </vt:lpstr>
      <vt:lpstr>Кесте 6.3.1 – Жол үстінде араластыру тәсілінде органикалық тұтқырғыштармен өнделетін қиыршықтастарға қойылатын талаптар</vt:lpstr>
      <vt:lpstr>Кесте 6.3.2 – 1 километр дайын жамылғы төсемесі құрылысына материалдардың шығыны </vt:lpstr>
      <vt:lpstr>Кесте 6.3.2 – Минералды материалдан % -дық тұтқырғыш шығыны </vt:lpstr>
      <vt:lpstr>Презентация PowerPoint</vt:lpstr>
      <vt:lpstr>Презентация PowerPoint</vt:lpstr>
      <vt:lpstr>Презентация PowerPoint</vt:lpstr>
      <vt:lpstr>Кесте 2 – Қалыңдығы 8см-лі жол үстінде араластыру тәсілімен негіз (төсеме) тұрғызу технологиясы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Өтпелі типті  жол төсемесінің құрылысы</dc:title>
  <dc:creator>Админ</dc:creator>
  <cp:lastModifiedBy>Bakytbek</cp:lastModifiedBy>
  <cp:revision>17</cp:revision>
  <dcterms:created xsi:type="dcterms:W3CDTF">2016-03-03T09:26:45Z</dcterms:created>
  <dcterms:modified xsi:type="dcterms:W3CDTF">2021-01-27T14:06:04Z</dcterms:modified>
</cp:coreProperties>
</file>